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332" r:id="rId12"/>
    <p:sldId id="333" r:id="rId13"/>
    <p:sldId id="290" r:id="rId14"/>
    <p:sldId id="292" r:id="rId15"/>
    <p:sldId id="318" r:id="rId16"/>
    <p:sldId id="291" r:id="rId17"/>
    <p:sldId id="293" r:id="rId18"/>
    <p:sldId id="295" r:id="rId19"/>
    <p:sldId id="296" r:id="rId20"/>
    <p:sldId id="313" r:id="rId21"/>
    <p:sldId id="297" r:id="rId22"/>
    <p:sldId id="298" r:id="rId23"/>
    <p:sldId id="319" r:id="rId24"/>
    <p:sldId id="331" r:id="rId25"/>
    <p:sldId id="323" r:id="rId26"/>
    <p:sldId id="321" r:id="rId27"/>
    <p:sldId id="325" r:id="rId28"/>
    <p:sldId id="306" r:id="rId29"/>
    <p:sldId id="305" r:id="rId30"/>
    <p:sldId id="329" r:id="rId31"/>
    <p:sldId id="303" r:id="rId32"/>
    <p:sldId id="330" r:id="rId33"/>
    <p:sldId id="328" r:id="rId34"/>
    <p:sldId id="310" r:id="rId35"/>
    <p:sldId id="315" r:id="rId36"/>
    <p:sldId id="316" r:id="rId37"/>
    <p:sldId id="294" r:id="rId38"/>
    <p:sldId id="308" r:id="rId39"/>
    <p:sldId id="311" r:id="rId40"/>
    <p:sldId id="309" r:id="rId41"/>
    <p:sldId id="312" r:id="rId42"/>
    <p:sldId id="317" r:id="rId43"/>
    <p:sldId id="277" r:id="rId44"/>
    <p:sldId id="278" r:id="rId45"/>
    <p:sldId id="279" r:id="rId46"/>
    <p:sldId id="281" r:id="rId47"/>
    <p:sldId id="282" r:id="rId48"/>
    <p:sldId id="283" r:id="rId49"/>
    <p:sldId id="284" r:id="rId50"/>
    <p:sldId id="287" r:id="rId51"/>
    <p:sldId id="285" r:id="rId52"/>
    <p:sldId id="286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917"/>
    <a:srgbClr val="00823B"/>
    <a:srgbClr val="401B5B"/>
    <a:srgbClr val="00B050"/>
    <a:srgbClr val="544000"/>
    <a:srgbClr val="FFC000"/>
    <a:srgbClr val="262626"/>
    <a:srgbClr val="E7E6E6"/>
    <a:srgbClr val="0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07" autoAdjust="0"/>
  </p:normalViewPr>
  <p:slideViewPr>
    <p:cSldViewPr snapToGrid="0">
      <p:cViewPr varScale="1">
        <p:scale>
          <a:sx n="99" d="100"/>
          <a:sy n="99" d="100"/>
        </p:scale>
        <p:origin x="7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7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microsoft.com/office/2007/relationships/hdphoto" Target="../media/hdphoto6.wdp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66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3" Type="http://schemas.openxmlformats.org/officeDocument/2006/relationships/image" Target="../media/image7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73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microsoft.com/office/2007/relationships/hdphoto" Target="../media/hdphoto20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microsoft.com/office/2007/relationships/hdphoto" Target="../media/hdphoto19.wdp"/><Relationship Id="rId9" Type="http://schemas.microsoft.com/office/2007/relationships/hdphoto" Target="../media/hdphoto2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22.wdp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microsoft.com/office/2007/relationships/hdphoto" Target="../media/hdphoto23.wdp"/><Relationship Id="rId4" Type="http://schemas.openxmlformats.org/officeDocument/2006/relationships/image" Target="../media/image86.png"/><Relationship Id="rId9" Type="http://schemas.microsoft.com/office/2007/relationships/hdphoto" Target="../media/hdphoto24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hdphoto" Target="../media/hdphoto24.wdp"/><Relationship Id="rId7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microsoft.com/office/2007/relationships/hdphoto" Target="../media/hdphoto23.wdp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microsoft.com/office/2007/relationships/hdphoto" Target="../media/hdphoto26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7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microsoft.com/office/2007/relationships/hdphoto" Target="../media/hdphoto28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36" t="4632" r="11928" b="8364"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19976" t="11037" r="64786" b="8190"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1659" t="11037" r="83103" b="8190"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34100" t="56930" r="35017" b="2575"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17408</TotalTime>
  <Words>614</Words>
  <Application>Microsoft Office PowerPoint</Application>
  <PresentationFormat>寬螢幕</PresentationFormat>
  <Paragraphs>297</Paragraphs>
  <Slides>52</Slides>
  <Notes>2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1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464</cp:revision>
  <dcterms:created xsi:type="dcterms:W3CDTF">2016-12-17T21:27:02Z</dcterms:created>
  <dcterms:modified xsi:type="dcterms:W3CDTF">2017-07-17T05:35:00Z</dcterms:modified>
</cp:coreProperties>
</file>